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70" r:id="rId6"/>
    <p:sldId id="260" r:id="rId7"/>
    <p:sldId id="262" r:id="rId8"/>
    <p:sldId id="261" r:id="rId9"/>
    <p:sldId id="265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5" d="100"/>
          <a:sy n="95" d="100"/>
        </p:scale>
        <p:origin x="-1288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51E4C-62E6-1C44-A90F-1077F01CB50A}" type="datetimeFigureOut">
              <a:rPr lang="nl-NL" smtClean="0"/>
              <a:t>07-12-17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2227B-6B97-1349-82AE-CF76DC68AE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7159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2227B-6B97-1349-82AE-CF76DC68AE3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3656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183E-06FC-DC4D-ACD1-EDFCF3CD8590}" type="datetimeFigureOut">
              <a:rPr lang="nl-NL" smtClean="0"/>
              <a:t>07-12-17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DAEC-A3D2-694C-B0F0-8C78C913DE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460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183E-06FC-DC4D-ACD1-EDFCF3CD8590}" type="datetimeFigureOut">
              <a:rPr lang="nl-NL" smtClean="0"/>
              <a:t>07-12-17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DAEC-A3D2-694C-B0F0-8C78C913DE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25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183E-06FC-DC4D-ACD1-EDFCF3CD8590}" type="datetimeFigureOut">
              <a:rPr lang="nl-NL" smtClean="0"/>
              <a:t>07-12-17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DAEC-A3D2-694C-B0F0-8C78C913DE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774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183E-06FC-DC4D-ACD1-EDFCF3CD8590}" type="datetimeFigureOut">
              <a:rPr lang="nl-NL" smtClean="0"/>
              <a:t>07-12-17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DAEC-A3D2-694C-B0F0-8C78C913DE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925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183E-06FC-DC4D-ACD1-EDFCF3CD8590}" type="datetimeFigureOut">
              <a:rPr lang="nl-NL" smtClean="0"/>
              <a:t>07-12-17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DAEC-A3D2-694C-B0F0-8C78C913DE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920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183E-06FC-DC4D-ACD1-EDFCF3CD8590}" type="datetimeFigureOut">
              <a:rPr lang="nl-NL" smtClean="0"/>
              <a:t>07-12-17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DAEC-A3D2-694C-B0F0-8C78C913DE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52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183E-06FC-DC4D-ACD1-EDFCF3CD8590}" type="datetimeFigureOut">
              <a:rPr lang="nl-NL" smtClean="0"/>
              <a:t>07-12-17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DAEC-A3D2-694C-B0F0-8C78C913DE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555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183E-06FC-DC4D-ACD1-EDFCF3CD8590}" type="datetimeFigureOut">
              <a:rPr lang="nl-NL" smtClean="0"/>
              <a:t>07-12-17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DAEC-A3D2-694C-B0F0-8C78C913DE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2153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183E-06FC-DC4D-ACD1-EDFCF3CD8590}" type="datetimeFigureOut">
              <a:rPr lang="nl-NL" smtClean="0"/>
              <a:t>07-12-17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DAEC-A3D2-694C-B0F0-8C78C913DE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128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183E-06FC-DC4D-ACD1-EDFCF3CD8590}" type="datetimeFigureOut">
              <a:rPr lang="nl-NL" smtClean="0"/>
              <a:t>07-12-17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DAEC-A3D2-694C-B0F0-8C78C913DE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188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183E-06FC-DC4D-ACD1-EDFCF3CD8590}" type="datetimeFigureOut">
              <a:rPr lang="nl-NL" smtClean="0"/>
              <a:t>07-12-17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DAEC-A3D2-694C-B0F0-8C78C913DE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4343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B183E-06FC-DC4D-ACD1-EDFCF3CD8590}" type="datetimeFigureOut">
              <a:rPr lang="nl-NL" smtClean="0"/>
              <a:t>07-12-17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2DAEC-A3D2-694C-B0F0-8C78C913DE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670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203159"/>
            <a:ext cx="7772400" cy="2397292"/>
          </a:xfrm>
        </p:spPr>
        <p:txBody>
          <a:bodyPr/>
          <a:lstStyle/>
          <a:p>
            <a:r>
              <a:rPr lang="nl-NL" dirty="0" smtClean="0"/>
              <a:t>Compenseren in examens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368842"/>
            <a:ext cx="6400800" cy="2269958"/>
          </a:xfrm>
        </p:spPr>
        <p:txBody>
          <a:bodyPr>
            <a:normAutofit fontScale="70000" lnSpcReduction="20000"/>
          </a:bodyPr>
          <a:lstStyle/>
          <a:p>
            <a:r>
              <a:rPr lang="nl-NL" dirty="0"/>
              <a:t>FBE/</a:t>
            </a:r>
            <a:r>
              <a:rPr lang="nl-NL" dirty="0" err="1"/>
              <a:t>HvA</a:t>
            </a:r>
            <a:r>
              <a:rPr lang="nl-NL" dirty="0"/>
              <a:t> </a:t>
            </a:r>
            <a:endParaRPr lang="nl-NL" dirty="0" smtClean="0"/>
          </a:p>
          <a:p>
            <a:r>
              <a:rPr lang="nl-NL" dirty="0" smtClean="0"/>
              <a:t>Studiedag </a:t>
            </a:r>
            <a:r>
              <a:rPr lang="nl-NL" dirty="0"/>
              <a:t>Nominaal = </a:t>
            </a:r>
            <a:r>
              <a:rPr lang="nl-NL" dirty="0" smtClean="0"/>
              <a:t>Normaal</a:t>
            </a:r>
          </a:p>
          <a:p>
            <a:endParaRPr lang="nl-NL" dirty="0" smtClean="0"/>
          </a:p>
          <a:p>
            <a:r>
              <a:rPr lang="nl-NL" dirty="0" smtClean="0"/>
              <a:t>Ben </a:t>
            </a:r>
            <a:r>
              <a:rPr lang="nl-NL" dirty="0" err="1" smtClean="0"/>
              <a:t>Wilbrink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 </a:t>
            </a:r>
            <a:r>
              <a:rPr lang="nl-NL" dirty="0" err="1" smtClean="0"/>
              <a:t>benwilbrink.nl</a:t>
            </a:r>
            <a:r>
              <a:rPr lang="nl-NL" dirty="0" smtClean="0"/>
              <a:t>/publicaties/17compenserenFBE.htm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5525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415"/>
          </a:xfrm>
        </p:spPr>
        <p:txBody>
          <a:bodyPr>
            <a:normAutofit fontScale="90000"/>
          </a:bodyPr>
          <a:lstStyle/>
          <a:p>
            <a:r>
              <a:rPr lang="nl-NL" sz="2800" dirty="0" smtClean="0"/>
              <a:t>Voorspelling aantal voldoendes</a:t>
            </a:r>
            <a:endParaRPr lang="nl-NL" sz="2800" dirty="0"/>
          </a:p>
        </p:txBody>
      </p:sp>
      <p:pic>
        <p:nvPicPr>
          <p:cNvPr id="4" name="Tijdelijke aanduiding voor inhoud 3" descr="17comp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52" b="-6452"/>
          <a:stretch>
            <a:fillRect/>
          </a:stretch>
        </p:blipFill>
        <p:spPr>
          <a:xfrm>
            <a:off x="457200" y="811463"/>
            <a:ext cx="8229600" cy="5832642"/>
          </a:xfrm>
        </p:spPr>
      </p:pic>
    </p:spTree>
    <p:extLst>
      <p:ext uri="{BB962C8B-B14F-4D97-AF65-F5344CB8AC3E}">
        <p14:creationId xmlns:p14="http://schemas.microsoft.com/office/powerpoint/2010/main" val="4169642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4099"/>
          </a:xfrm>
        </p:spPr>
        <p:txBody>
          <a:bodyPr>
            <a:normAutofit fontScale="90000"/>
          </a:bodyPr>
          <a:lstStyle/>
          <a:p>
            <a:r>
              <a:rPr lang="nl-NL" sz="2800" dirty="0" smtClean="0"/>
              <a:t>Kies maar</a:t>
            </a:r>
            <a:endParaRPr lang="nl-NL" sz="2800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>
          <a:xfrm>
            <a:off x="457200" y="1096211"/>
            <a:ext cx="4040188" cy="438902"/>
          </a:xfrm>
        </p:spPr>
        <p:txBody>
          <a:bodyPr>
            <a:normAutofit/>
          </a:bodyPr>
          <a:lstStyle/>
          <a:p>
            <a:r>
              <a:rPr lang="nl-NL" sz="2000" dirty="0" smtClean="0"/>
              <a:t>Voorspelling # voldoendes</a:t>
            </a:r>
            <a:endParaRPr lang="nl-NL" sz="2000" dirty="0"/>
          </a:p>
        </p:txBody>
      </p:sp>
      <p:pic>
        <p:nvPicPr>
          <p:cNvPr id="4" name="Tijdelijke aanduiding voor inhoud 3" descr="17comp12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280" b="-27280"/>
          <a:stretch>
            <a:fillRect/>
          </a:stretch>
        </p:blipFill>
        <p:spPr/>
      </p:pic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>
          <a:xfrm>
            <a:off x="4645025" y="788737"/>
            <a:ext cx="4041775" cy="746376"/>
          </a:xfrm>
        </p:spPr>
        <p:txBody>
          <a:bodyPr>
            <a:normAutofit/>
          </a:bodyPr>
          <a:lstStyle/>
          <a:p>
            <a:r>
              <a:rPr lang="nl-NL" sz="2000" dirty="0" smtClean="0"/>
              <a:t>Voorspelling volledige compensatie</a:t>
            </a:r>
            <a:endParaRPr lang="nl-NL" sz="2000" dirty="0"/>
          </a:p>
        </p:txBody>
      </p:sp>
      <p:pic>
        <p:nvPicPr>
          <p:cNvPr id="9" name="Tijdelijke aanduiding voor inhoud 8" descr="17comp7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736" b="-267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1595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4252" y="106947"/>
            <a:ext cx="8229600" cy="1376949"/>
          </a:xfrm>
        </p:spPr>
        <p:txBody>
          <a:bodyPr>
            <a:normAutofit/>
          </a:bodyPr>
          <a:lstStyle/>
          <a:p>
            <a:r>
              <a:rPr lang="nl-NL" sz="3100" dirty="0" smtClean="0"/>
              <a:t>Ontstaan van (verschillen in) prestaties</a:t>
            </a: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2400" dirty="0" smtClean="0"/>
              <a:t>- gebruik het heuristisch - </a:t>
            </a:r>
            <a:endParaRPr lang="nl-NL" sz="2400" dirty="0"/>
          </a:p>
        </p:txBody>
      </p:sp>
      <p:pic>
        <p:nvPicPr>
          <p:cNvPr id="4" name="Tijdelijke aanduiding voor inhoud 3" descr="17comp1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407" b="-144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123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pic>
        <p:nvPicPr>
          <p:cNvPr id="4" name="Tijdelijke aanduiding voor inhoud 3" descr="17comp2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81" r="-10281"/>
          <a:stretch>
            <a:fillRect/>
          </a:stretch>
        </p:blipFill>
        <p:spPr>
          <a:xfrm>
            <a:off x="457200" y="508000"/>
            <a:ext cx="8229600" cy="6216316"/>
          </a:xfrm>
        </p:spPr>
      </p:pic>
    </p:spTree>
    <p:extLst>
      <p:ext uri="{BB962C8B-B14F-4D97-AF65-F5344CB8AC3E}">
        <p14:creationId xmlns:p14="http://schemas.microsoft.com/office/powerpoint/2010/main" val="4026735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7046"/>
          </a:xfrm>
        </p:spPr>
        <p:txBody>
          <a:bodyPr>
            <a:noAutofit/>
          </a:bodyPr>
          <a:lstStyle/>
          <a:p>
            <a:r>
              <a:rPr lang="nl-NL" sz="2800" dirty="0" smtClean="0"/>
              <a:t>aannemelijkheid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 descr="17comp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989262"/>
            <a:ext cx="7840313" cy="565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95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voorspelling</a:t>
            </a:r>
            <a:endParaRPr lang="nl-NL" dirty="0"/>
          </a:p>
        </p:txBody>
      </p:sp>
      <p:pic>
        <p:nvPicPr>
          <p:cNvPr id="4" name="Tijdelijke aanduiding voor inhoud 3" descr="17comp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30" r="-68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9375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0520"/>
          </a:xfrm>
        </p:spPr>
        <p:txBody>
          <a:bodyPr>
            <a:noAutofit/>
          </a:bodyPr>
          <a:lstStyle/>
          <a:p>
            <a:r>
              <a:rPr lang="nl-NL" sz="2800" dirty="0" smtClean="0"/>
              <a:t>Ander casus: 14 goed uit 20, voorspelling</a:t>
            </a:r>
            <a:endParaRPr lang="nl-NL" sz="2800" dirty="0"/>
          </a:p>
        </p:txBody>
      </p:sp>
      <p:pic>
        <p:nvPicPr>
          <p:cNvPr id="4" name="Tijdelijke aanduiding voor inhoud 3" descr="17comp5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37" r="-66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09484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7467"/>
          </a:xfrm>
        </p:spPr>
        <p:txBody>
          <a:bodyPr>
            <a:noAutofit/>
          </a:bodyPr>
          <a:lstStyle/>
          <a:p>
            <a:r>
              <a:rPr lang="nl-NL" sz="2400" dirty="0" smtClean="0"/>
              <a:t>Voorspelling superlange toets</a:t>
            </a:r>
            <a:endParaRPr lang="nl-NL" sz="2400" dirty="0"/>
          </a:p>
        </p:txBody>
      </p:sp>
      <p:pic>
        <p:nvPicPr>
          <p:cNvPr id="4" name="Tijdelijke aanduiding voor inhoud 3" descr="17comp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04" r="-72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9536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87888"/>
          </a:xfrm>
        </p:spPr>
        <p:txBody>
          <a:bodyPr>
            <a:normAutofit/>
          </a:bodyPr>
          <a:lstStyle/>
          <a:p>
            <a:r>
              <a:rPr lang="nl-NL" sz="2800" dirty="0" smtClean="0"/>
              <a:t>Voorspelling bij </a:t>
            </a:r>
            <a:r>
              <a:rPr lang="nl-NL" sz="2800" dirty="0" err="1" smtClean="0"/>
              <a:t>supergoede</a:t>
            </a:r>
            <a:r>
              <a:rPr lang="nl-NL" sz="2800" dirty="0" smtClean="0"/>
              <a:t> info</a:t>
            </a:r>
            <a:endParaRPr lang="nl-NL" sz="2800" dirty="0"/>
          </a:p>
        </p:txBody>
      </p:sp>
      <p:pic>
        <p:nvPicPr>
          <p:cNvPr id="4" name="Tijdelijke aanduiding voor inhoud 3" descr="17comp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" r="-170"/>
          <a:stretch>
            <a:fillRect/>
          </a:stretch>
        </p:blipFill>
        <p:spPr>
          <a:xfrm>
            <a:off x="457200" y="962528"/>
            <a:ext cx="8229600" cy="5163636"/>
          </a:xfrm>
        </p:spPr>
      </p:pic>
    </p:spTree>
    <p:extLst>
      <p:ext uri="{BB962C8B-B14F-4D97-AF65-F5344CB8AC3E}">
        <p14:creationId xmlns:p14="http://schemas.microsoft.com/office/powerpoint/2010/main" val="653630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0730"/>
          </a:xfrm>
        </p:spPr>
        <p:txBody>
          <a:bodyPr>
            <a:normAutofit fontScale="90000"/>
          </a:bodyPr>
          <a:lstStyle/>
          <a:p>
            <a:r>
              <a:rPr lang="nl-NL" sz="2800" dirty="0" smtClean="0"/>
              <a:t>Supervoorspelling =? Heel examen</a:t>
            </a:r>
            <a:endParaRPr lang="nl-NL" sz="2800" dirty="0"/>
          </a:p>
        </p:txBody>
      </p:sp>
      <p:pic>
        <p:nvPicPr>
          <p:cNvPr id="4" name="Tijdelijke aanduiding voor inhoud 3" descr="17comp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40" b="-3840"/>
          <a:stretch>
            <a:fillRect/>
          </a:stretch>
        </p:blipFill>
        <p:spPr>
          <a:xfrm>
            <a:off x="457200" y="905042"/>
            <a:ext cx="8229600" cy="5592011"/>
          </a:xfrm>
        </p:spPr>
      </p:pic>
    </p:spTree>
    <p:extLst>
      <p:ext uri="{BB962C8B-B14F-4D97-AF65-F5344CB8AC3E}">
        <p14:creationId xmlns:p14="http://schemas.microsoft.com/office/powerpoint/2010/main" val="199156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994"/>
          </a:xfrm>
        </p:spPr>
        <p:txBody>
          <a:bodyPr>
            <a:normAutofit fontScale="90000"/>
          </a:bodyPr>
          <a:lstStyle/>
          <a:p>
            <a:r>
              <a:rPr lang="nl-NL" sz="2800" dirty="0" smtClean="0"/>
              <a:t>Aannemelijkheid aantal voldoendes</a:t>
            </a:r>
            <a:endParaRPr lang="nl-NL" sz="2800" dirty="0"/>
          </a:p>
        </p:txBody>
      </p:sp>
      <p:pic>
        <p:nvPicPr>
          <p:cNvPr id="4" name="Tijdelijke aanduiding voor inhoud 3" descr="17comp1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75" r="-11675"/>
          <a:stretch>
            <a:fillRect/>
          </a:stretch>
        </p:blipFill>
        <p:spPr>
          <a:xfrm>
            <a:off x="457200" y="909054"/>
            <a:ext cx="8229600" cy="5694946"/>
          </a:xfrm>
        </p:spPr>
      </p:pic>
    </p:spTree>
    <p:extLst>
      <p:ext uri="{BB962C8B-B14F-4D97-AF65-F5344CB8AC3E}">
        <p14:creationId xmlns:p14="http://schemas.microsoft.com/office/powerpoint/2010/main" val="2065034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8645</TotalTime>
  <Words>63</Words>
  <Application>Microsoft Macintosh PowerPoint</Application>
  <PresentationFormat>Diavoorstelling (4:3)</PresentationFormat>
  <Paragraphs>20</Paragraphs>
  <Slides>12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Office-thema</vt:lpstr>
      <vt:lpstr>Compenseren in examens</vt:lpstr>
      <vt:lpstr>PowerPoint-presentatie</vt:lpstr>
      <vt:lpstr>aannemelijkheid</vt:lpstr>
      <vt:lpstr>voorspelling</vt:lpstr>
      <vt:lpstr>Ander casus: 14 goed uit 20, voorspelling</vt:lpstr>
      <vt:lpstr>Voorspelling superlange toets</vt:lpstr>
      <vt:lpstr>Voorspelling bij supergoede info</vt:lpstr>
      <vt:lpstr>Supervoorspelling =? Heel examen</vt:lpstr>
      <vt:lpstr>Aannemelijkheid aantal voldoendes</vt:lpstr>
      <vt:lpstr>Voorspelling aantal voldoendes</vt:lpstr>
      <vt:lpstr>Kies maar</vt:lpstr>
      <vt:lpstr>Ontstaan van (verschillen in) prestaties  - gebruik het heuristisch -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Compenseren in examens</dc:title>
  <dc:creator>Dies Griffioen</dc:creator>
  <cp:lastModifiedBy>Dies Griffioen</cp:lastModifiedBy>
  <cp:revision>20</cp:revision>
  <dcterms:created xsi:type="dcterms:W3CDTF">2017-12-07T20:36:45Z</dcterms:created>
  <dcterms:modified xsi:type="dcterms:W3CDTF">2017-12-13T20:42:30Z</dcterms:modified>
</cp:coreProperties>
</file>