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2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51E4C-62E6-1C44-A90F-1077F01CB50A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2227B-6B97-1349-82AE-CF76DC68AE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15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227B-6B97-1349-82AE-CF76DC68AE3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65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6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5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74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25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20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55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15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28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88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34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70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Compenseren in examens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HES 15 december 2017, Ben </a:t>
            </a:r>
            <a:r>
              <a:rPr lang="nl-NL" dirty="0" err="1" smtClean="0"/>
              <a:t>Wilbrink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52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17comp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5" b="17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503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17comp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5" b="61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964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252" y="274638"/>
            <a:ext cx="8229600" cy="45719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 descr="17comp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07" b="-14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123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Zakpercentages 1980</a:t>
            </a:r>
            <a:endParaRPr lang="nl-NL" dirty="0"/>
          </a:p>
        </p:txBody>
      </p:sp>
      <p:pic>
        <p:nvPicPr>
          <p:cNvPr id="4" name="Tijdelijke aanduiding voor inhoud 3" descr="17comp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95" r="-32795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2673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aannemelijkheid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17comp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7840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9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voorspelling</a:t>
            </a:r>
            <a:endParaRPr lang="nl-NL" dirty="0"/>
          </a:p>
        </p:txBody>
      </p:sp>
      <p:pic>
        <p:nvPicPr>
          <p:cNvPr id="4" name="Tijdelijke aanduiding voor inhoud 3" descr="17comp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0" r="-68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937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467"/>
          </a:xfrm>
        </p:spPr>
        <p:txBody>
          <a:bodyPr>
            <a:noAutofit/>
          </a:bodyPr>
          <a:lstStyle/>
          <a:p>
            <a:r>
              <a:rPr lang="nl-NL" sz="2400" dirty="0"/>
              <a:t>E</a:t>
            </a:r>
            <a:r>
              <a:rPr lang="nl-NL" sz="2400" dirty="0" smtClean="0"/>
              <a:t>xamen van 10 x 20 opgaven is een lange toets; maar info is zwak. </a:t>
            </a:r>
            <a:br>
              <a:rPr lang="nl-NL" sz="2400" dirty="0" smtClean="0"/>
            </a:br>
            <a:r>
              <a:rPr lang="nl-NL" sz="2400" dirty="0" smtClean="0"/>
              <a:t>Ondanks </a:t>
            </a:r>
            <a:r>
              <a:rPr lang="nl-NL" sz="2400" dirty="0" err="1" smtClean="0"/>
              <a:t>superbetrouwbare</a:t>
            </a:r>
            <a:r>
              <a:rPr lang="nl-NL" sz="2400" dirty="0" smtClean="0"/>
              <a:t> toets is slaagkans slechts 73%</a:t>
            </a:r>
            <a:endParaRPr lang="nl-NL" sz="2400" dirty="0"/>
          </a:p>
        </p:txBody>
      </p:sp>
      <p:pic>
        <p:nvPicPr>
          <p:cNvPr id="4" name="Tijdelijke aanduiding voor inhoud 3" descr="17comp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4" r="-7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953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17comp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b="64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15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17comp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3" b="6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363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17comp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8" b="13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537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17comp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6" b="14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067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31</Words>
  <Application>Microsoft Macintosh PowerPoint</Application>
  <PresentationFormat>Diavoorstelling (4:3)</PresentationFormat>
  <Paragraphs>7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Compenseren in examens</vt:lpstr>
      <vt:lpstr>Zakpercentages 1980</vt:lpstr>
      <vt:lpstr>aannemelijkheid</vt:lpstr>
      <vt:lpstr>voorspelling</vt:lpstr>
      <vt:lpstr>Examen van 10 x 20 opgaven is een lange toets; maar info is zwak.  Ondanks superbetrouwbare toets is slaagkans slechts 73%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Compenseren in examens</dc:title>
  <dc:creator>Dies Griffioen</dc:creator>
  <cp:lastModifiedBy>Dies Griffioen</cp:lastModifiedBy>
  <cp:revision>7</cp:revision>
  <dcterms:created xsi:type="dcterms:W3CDTF">2017-12-07T20:36:45Z</dcterms:created>
  <dcterms:modified xsi:type="dcterms:W3CDTF">2017-12-08T23:39:04Z</dcterms:modified>
</cp:coreProperties>
</file>